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92" r:id="rId3"/>
    <p:sldId id="304" r:id="rId4"/>
    <p:sldId id="306" r:id="rId5"/>
    <p:sldId id="307" r:id="rId6"/>
    <p:sldId id="308" r:id="rId7"/>
    <p:sldId id="309" r:id="rId8"/>
    <p:sldId id="311" r:id="rId9"/>
    <p:sldId id="312" r:id="rId10"/>
    <p:sldId id="310" r:id="rId11"/>
    <p:sldId id="305" r:id="rId12"/>
    <p:sldId id="314" r:id="rId13"/>
    <p:sldId id="315" r:id="rId14"/>
    <p:sldId id="313" r:id="rId15"/>
    <p:sldId id="30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19639A-FF97-4ED6-AE3E-EE6ED73C8ACA}" v="178" dt="2024-05-07T11:05:46.3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68" autoAdjust="0"/>
    <p:restoredTop sz="94925"/>
  </p:normalViewPr>
  <p:slideViewPr>
    <p:cSldViewPr snapToGrid="0">
      <p:cViewPr varScale="1">
        <p:scale>
          <a:sx n="80" d="100"/>
          <a:sy n="80" d="100"/>
        </p:scale>
        <p:origin x="10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3AD8D0-8C18-2E45-AE33-E5A2AE1EAA7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D5DC1-CEB4-5344-8945-A7FFB24A5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47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5D5DC1-CEB4-5344-8945-A7FFB24A5E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543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2EF6-0BAA-412E-96C7-C7847DEBE56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35BE-4644-4D50-9149-4BA292624C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124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2EF6-0BAA-412E-96C7-C7847DEBE56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35BE-4644-4D50-9149-4BA292624C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514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2EF6-0BAA-412E-96C7-C7847DEBE56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35BE-4644-4D50-9149-4BA292624C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064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2EF6-0BAA-412E-96C7-C7847DEBE56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35BE-4644-4D50-9149-4BA292624C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025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2EF6-0BAA-412E-96C7-C7847DEBE56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35BE-4644-4D50-9149-4BA292624C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6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2EF6-0BAA-412E-96C7-C7847DEBE56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35BE-4644-4D50-9149-4BA292624C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698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2EF6-0BAA-412E-96C7-C7847DEBE56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35BE-4644-4D50-9149-4BA292624C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401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2EF6-0BAA-412E-96C7-C7847DEBE56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35BE-4644-4D50-9149-4BA292624C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203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2EF6-0BAA-412E-96C7-C7847DEBE56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35BE-4644-4D50-9149-4BA292624C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1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2EF6-0BAA-412E-96C7-C7847DEBE56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35BE-4644-4D50-9149-4BA292624C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922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2EF6-0BAA-412E-96C7-C7847DEBE56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35BE-4644-4D50-9149-4BA292624C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32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02EF6-0BAA-412E-96C7-C7847DEBE56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835BE-4644-4D50-9149-4BA292624C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306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3F719BA-82E3-B536-833D-083384CD10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02" y="5825515"/>
            <a:ext cx="2398782" cy="653347"/>
          </a:xfrm>
          <a:prstGeom prst="rect">
            <a:avLst/>
          </a:prstGeom>
        </p:spPr>
      </p:pic>
      <p:pic>
        <p:nvPicPr>
          <p:cNvPr id="1026" name="Picture 2" descr="Bishopstone CE Primary School">
            <a:extLst>
              <a:ext uri="{FF2B5EF4-FFF2-40B4-BE49-F238E27FC236}">
                <a16:creationId xmlns:a16="http://schemas.microsoft.com/office/drawing/2014/main" id="{3102FEDE-EDDA-DE37-94C4-9AA0031BA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28" y="206023"/>
            <a:ext cx="59563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white text over a brick building&#10;&#10;Description automatically generated">
            <a:extLst>
              <a:ext uri="{FF2B5EF4-FFF2-40B4-BE49-F238E27FC236}">
                <a16:creationId xmlns:a16="http://schemas.microsoft.com/office/drawing/2014/main" id="{D673AF4F-BB73-3C16-3018-A3DC3CC66A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100" y="517173"/>
            <a:ext cx="3314700" cy="1174750"/>
          </a:xfrm>
          <a:prstGeom prst="rect">
            <a:avLst/>
          </a:prstGeom>
        </p:spPr>
      </p:pic>
      <p:sp>
        <p:nvSpPr>
          <p:cNvPr id="2" name="Text Box 12">
            <a:extLst>
              <a:ext uri="{FF2B5EF4-FFF2-40B4-BE49-F238E27FC236}">
                <a16:creationId xmlns:a16="http://schemas.microsoft.com/office/drawing/2014/main" id="{8EF2F996-0903-CD42-BDE5-F21D09E78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416" y="1704144"/>
            <a:ext cx="33233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Kodu Presentations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73C061C3-A3CB-4DC2-B9C7-D6ACCC7B4948}"/>
              </a:ext>
            </a:extLst>
          </p:cNvPr>
          <p:cNvSpPr txBox="1"/>
          <p:nvPr/>
        </p:nvSpPr>
        <p:spPr>
          <a:xfrm>
            <a:off x="517207" y="2846070"/>
            <a:ext cx="11157585" cy="1934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29200" indent="457200">
              <a:lnSpc>
                <a:spcPct val="115000"/>
              </a:lnSpc>
              <a:spcAft>
                <a:spcPts val="800"/>
              </a:spcAft>
            </a:pPr>
            <a:r>
              <a:rPr lang="en-GB" sz="1600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Tuesday 7</a:t>
            </a:r>
            <a:r>
              <a:rPr lang="en-GB" sz="1600" kern="1200" baseline="300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th</a:t>
            </a:r>
            <a:r>
              <a:rPr lang="en-GB" sz="1600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May 2024</a:t>
            </a:r>
          </a:p>
          <a:p>
            <a:pPr marL="5029200" indent="457200">
              <a:lnSpc>
                <a:spcPct val="115000"/>
              </a:lnSpc>
              <a:spcAft>
                <a:spcPts val="800"/>
              </a:spcAft>
            </a:pPr>
            <a:endParaRPr lang="en-GB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2400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LI: Apply our knowledge of inputs and outputs to develop a computer game </a:t>
            </a:r>
            <a:endParaRPr lang="en-GB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2400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which has external controls and an extra display screen</a:t>
            </a:r>
            <a:endParaRPr lang="en-GB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689A4914-A444-D14B-1E7B-B29B1253C230}"/>
              </a:ext>
            </a:extLst>
          </p:cNvPr>
          <p:cNvSpPr txBox="1"/>
          <p:nvPr/>
        </p:nvSpPr>
        <p:spPr>
          <a:xfrm>
            <a:off x="7233742" y="6087067"/>
            <a:ext cx="4342856" cy="3917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Name:   </a:t>
            </a:r>
            <a:endParaRPr lang="en-GB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F5EE4283-216D-F279-E4D5-EB3302A485C1}"/>
              </a:ext>
            </a:extLst>
          </p:cNvPr>
          <p:cNvSpPr txBox="1"/>
          <p:nvPr/>
        </p:nvSpPr>
        <p:spPr>
          <a:xfrm>
            <a:off x="8365898" y="1917965"/>
            <a:ext cx="2644775" cy="549910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GB" sz="1800" kern="10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www.flickernet.net/bishy</a:t>
            </a:r>
            <a:endParaRPr lang="en-GB" sz="12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981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>
            <a:off x="0" y="6374424"/>
            <a:ext cx="12192000" cy="4114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 rot="10800000">
            <a:off x="0" y="0"/>
            <a:ext cx="12192000" cy="411480"/>
          </a:xfrm>
          <a:prstGeom prst="rect">
            <a:avLst/>
          </a:prstGeom>
        </p:spPr>
      </p:pic>
      <p:sp>
        <p:nvSpPr>
          <p:cNvPr id="7" name="Text Box 12">
            <a:extLst>
              <a:ext uri="{FF2B5EF4-FFF2-40B4-BE49-F238E27FC236}">
                <a16:creationId xmlns:a16="http://schemas.microsoft.com/office/drawing/2014/main" id="{9C3426D1-C451-789D-3A19-D515A24FE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13" y="579926"/>
            <a:ext cx="31438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Kod</a:t>
            </a:r>
            <a:r>
              <a:rPr lang="en-GB" altLang="en-US" sz="2800" dirty="0">
                <a:solidFill>
                  <a:srgbClr val="000000"/>
                </a:solidFill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u Presentation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B423F2-9E37-B9C2-475E-F5F9A932C0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3" y="5624727"/>
            <a:ext cx="2398782" cy="653347"/>
          </a:xfrm>
          <a:prstGeom prst="rect">
            <a:avLst/>
          </a:prstGeom>
        </p:spPr>
      </p:pic>
      <p:pic>
        <p:nvPicPr>
          <p:cNvPr id="2" name="Picture 1" descr="Kodu | Kodu Game Lab Wiki | Fandom">
            <a:extLst>
              <a:ext uri="{FF2B5EF4-FFF2-40B4-BE49-F238E27FC236}">
                <a16:creationId xmlns:a16="http://schemas.microsoft.com/office/drawing/2014/main" id="{E3D2EA9B-69E8-0B44-762C-E6DA5825600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59922" y="564680"/>
            <a:ext cx="415552" cy="49834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 Box 12">
            <a:extLst>
              <a:ext uri="{FF2B5EF4-FFF2-40B4-BE49-F238E27FC236}">
                <a16:creationId xmlns:a16="http://schemas.microsoft.com/office/drawing/2014/main" id="{E6D86630-CC00-698E-7CF1-BFE98637E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9307" y="539804"/>
            <a:ext cx="30043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Screen Capture 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77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>
            <a:off x="0" y="6374424"/>
            <a:ext cx="12192000" cy="4114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 rot="10800000">
            <a:off x="0" y="0"/>
            <a:ext cx="12192000" cy="411480"/>
          </a:xfrm>
          <a:prstGeom prst="rect">
            <a:avLst/>
          </a:prstGeom>
        </p:spPr>
      </p:pic>
      <p:sp>
        <p:nvSpPr>
          <p:cNvPr id="7" name="Text Box 12">
            <a:extLst>
              <a:ext uri="{FF2B5EF4-FFF2-40B4-BE49-F238E27FC236}">
                <a16:creationId xmlns:a16="http://schemas.microsoft.com/office/drawing/2014/main" id="{9C3426D1-C451-789D-3A19-D515A24FE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13" y="579926"/>
            <a:ext cx="31438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Kod</a:t>
            </a:r>
            <a:r>
              <a:rPr lang="en-GB" altLang="en-US" sz="2800" dirty="0">
                <a:solidFill>
                  <a:srgbClr val="000000"/>
                </a:solidFill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u Presentation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B423F2-9E37-B9C2-475E-F5F9A932C0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3" y="5624727"/>
            <a:ext cx="2398782" cy="653347"/>
          </a:xfrm>
          <a:prstGeom prst="rect">
            <a:avLst/>
          </a:prstGeom>
        </p:spPr>
      </p:pic>
      <p:pic>
        <p:nvPicPr>
          <p:cNvPr id="2" name="Picture 1" descr="Kodu | Kodu Game Lab Wiki | Fandom">
            <a:extLst>
              <a:ext uri="{FF2B5EF4-FFF2-40B4-BE49-F238E27FC236}">
                <a16:creationId xmlns:a16="http://schemas.microsoft.com/office/drawing/2014/main" id="{B02905B5-9798-F6DE-7355-435B0CC396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59922" y="564680"/>
            <a:ext cx="415552" cy="49834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 Box 12">
            <a:extLst>
              <a:ext uri="{FF2B5EF4-FFF2-40B4-BE49-F238E27FC236}">
                <a16:creationId xmlns:a16="http://schemas.microsoft.com/office/drawing/2014/main" id="{EED7870E-2C26-1FA8-9C7A-40AF90166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9307" y="539804"/>
            <a:ext cx="30043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Screen Capture 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00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>
            <a:off x="0" y="6374424"/>
            <a:ext cx="12192000" cy="4114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 rot="10800000">
            <a:off x="0" y="0"/>
            <a:ext cx="12192000" cy="411480"/>
          </a:xfrm>
          <a:prstGeom prst="rect">
            <a:avLst/>
          </a:prstGeom>
        </p:spPr>
      </p:pic>
      <p:sp>
        <p:nvSpPr>
          <p:cNvPr id="7" name="Text Box 12">
            <a:extLst>
              <a:ext uri="{FF2B5EF4-FFF2-40B4-BE49-F238E27FC236}">
                <a16:creationId xmlns:a16="http://schemas.microsoft.com/office/drawing/2014/main" id="{9C3426D1-C451-789D-3A19-D515A24FE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13" y="579926"/>
            <a:ext cx="31438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Kod</a:t>
            </a:r>
            <a:r>
              <a:rPr lang="en-GB" altLang="en-US" sz="2800" dirty="0">
                <a:solidFill>
                  <a:srgbClr val="000000"/>
                </a:solidFill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u Presentation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B423F2-9E37-B9C2-475E-F5F9A932C0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3" y="5624727"/>
            <a:ext cx="2398782" cy="653347"/>
          </a:xfrm>
          <a:prstGeom prst="rect">
            <a:avLst/>
          </a:prstGeom>
        </p:spPr>
      </p:pic>
      <p:pic>
        <p:nvPicPr>
          <p:cNvPr id="2" name="Picture 1" descr="Kodu | Kodu Game Lab Wiki | Fandom">
            <a:extLst>
              <a:ext uri="{FF2B5EF4-FFF2-40B4-BE49-F238E27FC236}">
                <a16:creationId xmlns:a16="http://schemas.microsoft.com/office/drawing/2014/main" id="{B02905B5-9798-F6DE-7355-435B0CC396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59922" y="564680"/>
            <a:ext cx="415552" cy="49834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 Box 12">
            <a:extLst>
              <a:ext uri="{FF2B5EF4-FFF2-40B4-BE49-F238E27FC236}">
                <a16:creationId xmlns:a16="http://schemas.microsoft.com/office/drawing/2014/main" id="{BE791DEC-5BB0-8EE5-9890-0760D3104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1225" y="539804"/>
            <a:ext cx="22236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Peer</a:t>
            </a:r>
            <a:r>
              <a:rPr kumimoji="0" lang="en-GB" altLang="en-US" sz="2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 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Review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22A955C9-6147-36CA-6593-370569F7A4B3}"/>
              </a:ext>
            </a:extLst>
          </p:cNvPr>
          <p:cNvSpPr txBox="1"/>
          <p:nvPr/>
        </p:nvSpPr>
        <p:spPr>
          <a:xfrm>
            <a:off x="6601640" y="1191347"/>
            <a:ext cx="4342856" cy="3917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Name of Reviewer:   </a:t>
            </a:r>
            <a:endParaRPr lang="en-GB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Star Stock Illustrations – 2,516,396 Star Stock Illustrations, Vectors &amp;  Clipart - Dreamstime">
            <a:extLst>
              <a:ext uri="{FF2B5EF4-FFF2-40B4-BE49-F238E27FC236}">
                <a16:creationId xmlns:a16="http://schemas.microsoft.com/office/drawing/2014/main" id="{8A7B344B-21FD-FA7F-E87E-ADFC4FB2F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56" y="1835003"/>
            <a:ext cx="933061" cy="933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Star Stock Illustrations – 2,516,396 Star Stock Illustrations, Vectors &amp;  Clipart - Dreamstime">
            <a:extLst>
              <a:ext uri="{FF2B5EF4-FFF2-40B4-BE49-F238E27FC236}">
                <a16:creationId xmlns:a16="http://schemas.microsoft.com/office/drawing/2014/main" id="{52C85860-55C2-70C1-7797-9F1952DFD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55" y="2929715"/>
            <a:ext cx="933061" cy="933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18A2F157-EF67-5FBB-14F1-A322E1064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15" y="4089782"/>
            <a:ext cx="1307939" cy="1307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0A6EBE7-0CF5-2DE5-613F-F7322404EF53}"/>
              </a:ext>
            </a:extLst>
          </p:cNvPr>
          <p:cNvSpPr txBox="1"/>
          <p:nvPr/>
        </p:nvSpPr>
        <p:spPr>
          <a:xfrm>
            <a:off x="2304661" y="2086930"/>
            <a:ext cx="8724123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C4F632-CCB1-D6E5-BB17-985B4002E714}"/>
              </a:ext>
            </a:extLst>
          </p:cNvPr>
          <p:cNvSpPr txBox="1"/>
          <p:nvPr/>
        </p:nvSpPr>
        <p:spPr>
          <a:xfrm>
            <a:off x="2304661" y="3206521"/>
            <a:ext cx="8724123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32E232-9700-7A42-2581-81B6428DCDF1}"/>
              </a:ext>
            </a:extLst>
          </p:cNvPr>
          <p:cNvSpPr txBox="1"/>
          <p:nvPr/>
        </p:nvSpPr>
        <p:spPr>
          <a:xfrm>
            <a:off x="2304660" y="4462277"/>
            <a:ext cx="8724123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1181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>
            <a:off x="0" y="6374424"/>
            <a:ext cx="12192000" cy="4114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 rot="10800000">
            <a:off x="0" y="0"/>
            <a:ext cx="12192000" cy="411480"/>
          </a:xfrm>
          <a:prstGeom prst="rect">
            <a:avLst/>
          </a:prstGeom>
        </p:spPr>
      </p:pic>
      <p:sp>
        <p:nvSpPr>
          <p:cNvPr id="7" name="Text Box 12">
            <a:extLst>
              <a:ext uri="{FF2B5EF4-FFF2-40B4-BE49-F238E27FC236}">
                <a16:creationId xmlns:a16="http://schemas.microsoft.com/office/drawing/2014/main" id="{9C3426D1-C451-789D-3A19-D515A24FE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13" y="579926"/>
            <a:ext cx="31438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Kod</a:t>
            </a:r>
            <a:r>
              <a:rPr lang="en-GB" altLang="en-US" sz="2800" dirty="0">
                <a:solidFill>
                  <a:srgbClr val="000000"/>
                </a:solidFill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u Presentation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B423F2-9E37-B9C2-475E-F5F9A932C0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3" y="5624727"/>
            <a:ext cx="2398782" cy="653347"/>
          </a:xfrm>
          <a:prstGeom prst="rect">
            <a:avLst/>
          </a:prstGeom>
        </p:spPr>
      </p:pic>
      <p:pic>
        <p:nvPicPr>
          <p:cNvPr id="2" name="Picture 1" descr="Kodu | Kodu Game Lab Wiki | Fandom">
            <a:extLst>
              <a:ext uri="{FF2B5EF4-FFF2-40B4-BE49-F238E27FC236}">
                <a16:creationId xmlns:a16="http://schemas.microsoft.com/office/drawing/2014/main" id="{B02905B5-9798-F6DE-7355-435B0CC396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59922" y="564680"/>
            <a:ext cx="415552" cy="49834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 Box 12">
            <a:extLst>
              <a:ext uri="{FF2B5EF4-FFF2-40B4-BE49-F238E27FC236}">
                <a16:creationId xmlns:a16="http://schemas.microsoft.com/office/drawing/2014/main" id="{BE791DEC-5BB0-8EE5-9890-0760D3104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1644" y="539804"/>
            <a:ext cx="22028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Own</a:t>
            </a:r>
            <a:r>
              <a:rPr kumimoji="0" lang="en-GB" altLang="en-US" sz="2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 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Review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Star Stock Illustrations – 2,516,396 Star Stock Illustrations, Vectors &amp;  Clipart - Dreamstime">
            <a:extLst>
              <a:ext uri="{FF2B5EF4-FFF2-40B4-BE49-F238E27FC236}">
                <a16:creationId xmlns:a16="http://schemas.microsoft.com/office/drawing/2014/main" id="{8A7B344B-21FD-FA7F-E87E-ADFC4FB2F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56" y="1835003"/>
            <a:ext cx="933061" cy="933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Star Stock Illustrations – 2,516,396 Star Stock Illustrations, Vectors &amp;  Clipart - Dreamstime">
            <a:extLst>
              <a:ext uri="{FF2B5EF4-FFF2-40B4-BE49-F238E27FC236}">
                <a16:creationId xmlns:a16="http://schemas.microsoft.com/office/drawing/2014/main" id="{52C85860-55C2-70C1-7797-9F1952DFD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55" y="2929715"/>
            <a:ext cx="933061" cy="933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18A2F157-EF67-5FBB-14F1-A322E1064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15" y="4089782"/>
            <a:ext cx="1307939" cy="1307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0A6EBE7-0CF5-2DE5-613F-F7322404EF53}"/>
              </a:ext>
            </a:extLst>
          </p:cNvPr>
          <p:cNvSpPr txBox="1"/>
          <p:nvPr/>
        </p:nvSpPr>
        <p:spPr>
          <a:xfrm>
            <a:off x="2304661" y="2086930"/>
            <a:ext cx="8724123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C4F632-CCB1-D6E5-BB17-985B4002E714}"/>
              </a:ext>
            </a:extLst>
          </p:cNvPr>
          <p:cNvSpPr txBox="1"/>
          <p:nvPr/>
        </p:nvSpPr>
        <p:spPr>
          <a:xfrm>
            <a:off x="2304661" y="3206521"/>
            <a:ext cx="8724123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32E232-9700-7A42-2581-81B6428DCDF1}"/>
              </a:ext>
            </a:extLst>
          </p:cNvPr>
          <p:cNvSpPr txBox="1"/>
          <p:nvPr/>
        </p:nvSpPr>
        <p:spPr>
          <a:xfrm>
            <a:off x="2304660" y="4462277"/>
            <a:ext cx="8724123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286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>
            <a:off x="0" y="6374424"/>
            <a:ext cx="12192000" cy="4114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 rot="10800000">
            <a:off x="0" y="0"/>
            <a:ext cx="12192000" cy="411480"/>
          </a:xfrm>
          <a:prstGeom prst="rect">
            <a:avLst/>
          </a:prstGeom>
        </p:spPr>
      </p:pic>
      <p:sp>
        <p:nvSpPr>
          <p:cNvPr id="7" name="Text Box 12">
            <a:extLst>
              <a:ext uri="{FF2B5EF4-FFF2-40B4-BE49-F238E27FC236}">
                <a16:creationId xmlns:a16="http://schemas.microsoft.com/office/drawing/2014/main" id="{9C3426D1-C451-789D-3A19-D515A24FE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13" y="579926"/>
            <a:ext cx="31438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Kod</a:t>
            </a:r>
            <a:r>
              <a:rPr lang="en-GB" altLang="en-US" sz="2800" dirty="0">
                <a:solidFill>
                  <a:srgbClr val="000000"/>
                </a:solidFill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u Presentation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B423F2-9E37-B9C2-475E-F5F9A932C0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3" y="5624727"/>
            <a:ext cx="2398782" cy="653347"/>
          </a:xfrm>
          <a:prstGeom prst="rect">
            <a:avLst/>
          </a:prstGeom>
        </p:spPr>
      </p:pic>
      <p:pic>
        <p:nvPicPr>
          <p:cNvPr id="2" name="Picture 1" descr="Kodu | Kodu Game Lab Wiki | Fandom">
            <a:extLst>
              <a:ext uri="{FF2B5EF4-FFF2-40B4-BE49-F238E27FC236}">
                <a16:creationId xmlns:a16="http://schemas.microsoft.com/office/drawing/2014/main" id="{B02905B5-9798-F6DE-7355-435B0CC396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59922" y="564680"/>
            <a:ext cx="415552" cy="49834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 Box 12">
            <a:extLst>
              <a:ext uri="{FF2B5EF4-FFF2-40B4-BE49-F238E27FC236}">
                <a16:creationId xmlns:a16="http://schemas.microsoft.com/office/drawing/2014/main" id="{79546B4D-15AE-9970-7952-3122E8F2D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1105" y="539804"/>
            <a:ext cx="1923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Comments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7C1FEA-D315-2E2B-0746-4D7BF4DF99D4}"/>
              </a:ext>
            </a:extLst>
          </p:cNvPr>
          <p:cNvSpPr txBox="1"/>
          <p:nvPr/>
        </p:nvSpPr>
        <p:spPr>
          <a:xfrm>
            <a:off x="1623527" y="3444534"/>
            <a:ext cx="8724123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1964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>
            <a:off x="-128016" y="6377938"/>
            <a:ext cx="12320060" cy="4800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 rot="10800000">
            <a:off x="0" y="-11390"/>
            <a:ext cx="12192000" cy="480060"/>
          </a:xfrm>
          <a:prstGeom prst="rect">
            <a:avLst/>
          </a:prstGeom>
        </p:spPr>
      </p:pic>
      <p:pic>
        <p:nvPicPr>
          <p:cNvPr id="8" name="Picture 7" descr="A white text over a brick building&#10;&#10;Description automatically generated">
            <a:extLst>
              <a:ext uri="{FF2B5EF4-FFF2-40B4-BE49-F238E27FC236}">
                <a16:creationId xmlns:a16="http://schemas.microsoft.com/office/drawing/2014/main" id="{77058C26-377D-92CA-E846-6FD7401A32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664" y="4741290"/>
            <a:ext cx="3314700" cy="1174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641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>
            <a:off x="0" y="6374424"/>
            <a:ext cx="12192000" cy="4114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 rot="10800000">
            <a:off x="0" y="0"/>
            <a:ext cx="12192000" cy="411480"/>
          </a:xfrm>
          <a:prstGeom prst="rect">
            <a:avLst/>
          </a:prstGeom>
        </p:spPr>
      </p:pic>
      <p:sp>
        <p:nvSpPr>
          <p:cNvPr id="7" name="Text Box 12">
            <a:extLst>
              <a:ext uri="{FF2B5EF4-FFF2-40B4-BE49-F238E27FC236}">
                <a16:creationId xmlns:a16="http://schemas.microsoft.com/office/drawing/2014/main" id="{9C3426D1-C451-789D-3A19-D515A24FE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13" y="579926"/>
            <a:ext cx="31438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Kod</a:t>
            </a:r>
            <a:r>
              <a:rPr lang="en-GB" altLang="en-US" sz="2800" dirty="0">
                <a:solidFill>
                  <a:srgbClr val="000000"/>
                </a:solidFill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u Presentation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B423F2-9E37-B9C2-475E-F5F9A932C0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3" y="5624727"/>
            <a:ext cx="2398782" cy="653347"/>
          </a:xfrm>
          <a:prstGeom prst="rect">
            <a:avLst/>
          </a:prstGeom>
        </p:spPr>
      </p:pic>
      <p:sp>
        <p:nvSpPr>
          <p:cNvPr id="5" name="TextBox 1">
            <a:extLst>
              <a:ext uri="{FF2B5EF4-FFF2-40B4-BE49-F238E27FC236}">
                <a16:creationId xmlns:a16="http://schemas.microsoft.com/office/drawing/2014/main" id="{946FC723-9148-CAA3-E912-D5E1FC00259A}"/>
              </a:ext>
            </a:extLst>
          </p:cNvPr>
          <p:cNvSpPr txBox="1"/>
          <p:nvPr/>
        </p:nvSpPr>
        <p:spPr>
          <a:xfrm>
            <a:off x="703820" y="1360371"/>
            <a:ext cx="11157585" cy="2079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u="sng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Planning Your Game Creation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Describe your setting (for example “</a:t>
            </a:r>
            <a:r>
              <a:rPr lang="en-GB" i="1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one small hill, a few trees and a factory with a racetrack</a:t>
            </a: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”):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 descr="Kodu | Kodu Game Lab Wiki | Fandom">
            <a:extLst>
              <a:ext uri="{FF2B5EF4-FFF2-40B4-BE49-F238E27FC236}">
                <a16:creationId xmlns:a16="http://schemas.microsoft.com/office/drawing/2014/main" id="{23EAB979-72CD-0650-87C7-0BD57A2CB71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59922" y="564680"/>
            <a:ext cx="415552" cy="498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01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>
            <a:off x="0" y="6374424"/>
            <a:ext cx="12192000" cy="4114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 rot="10800000">
            <a:off x="0" y="0"/>
            <a:ext cx="12192000" cy="411480"/>
          </a:xfrm>
          <a:prstGeom prst="rect">
            <a:avLst/>
          </a:prstGeom>
        </p:spPr>
      </p:pic>
      <p:sp>
        <p:nvSpPr>
          <p:cNvPr id="7" name="Text Box 12">
            <a:extLst>
              <a:ext uri="{FF2B5EF4-FFF2-40B4-BE49-F238E27FC236}">
                <a16:creationId xmlns:a16="http://schemas.microsoft.com/office/drawing/2014/main" id="{9C3426D1-C451-789D-3A19-D515A24FE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13" y="579926"/>
            <a:ext cx="31438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Kod</a:t>
            </a:r>
            <a:r>
              <a:rPr lang="en-GB" altLang="en-US" sz="2800" dirty="0">
                <a:solidFill>
                  <a:srgbClr val="000000"/>
                </a:solidFill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u Presentation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B423F2-9E37-B9C2-475E-F5F9A932C0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3" y="5624727"/>
            <a:ext cx="2398782" cy="65334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8379512-29C2-C18E-53D3-3FE241AA034B}"/>
              </a:ext>
            </a:extLst>
          </p:cNvPr>
          <p:cNvSpPr txBox="1"/>
          <p:nvPr/>
        </p:nvSpPr>
        <p:spPr>
          <a:xfrm>
            <a:off x="713150" y="1437405"/>
            <a:ext cx="11157585" cy="2499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Mobile Sprites (x3):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Kodu | Kodu Game Lab Wiki | Fandom">
            <a:extLst>
              <a:ext uri="{FF2B5EF4-FFF2-40B4-BE49-F238E27FC236}">
                <a16:creationId xmlns:a16="http://schemas.microsoft.com/office/drawing/2014/main" id="{EEF7D05E-E67A-29C9-B64F-FC12664A62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59922" y="564680"/>
            <a:ext cx="415552" cy="498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9047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>
            <a:off x="0" y="6374424"/>
            <a:ext cx="12192000" cy="4114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 rot="10800000">
            <a:off x="0" y="0"/>
            <a:ext cx="12192000" cy="411480"/>
          </a:xfrm>
          <a:prstGeom prst="rect">
            <a:avLst/>
          </a:prstGeom>
        </p:spPr>
      </p:pic>
      <p:sp>
        <p:nvSpPr>
          <p:cNvPr id="7" name="Text Box 12">
            <a:extLst>
              <a:ext uri="{FF2B5EF4-FFF2-40B4-BE49-F238E27FC236}">
                <a16:creationId xmlns:a16="http://schemas.microsoft.com/office/drawing/2014/main" id="{9C3426D1-C451-789D-3A19-D515A24FE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13" y="579926"/>
            <a:ext cx="31438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Kod</a:t>
            </a:r>
            <a:r>
              <a:rPr lang="en-GB" altLang="en-US" sz="2800" dirty="0">
                <a:solidFill>
                  <a:srgbClr val="000000"/>
                </a:solidFill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u Presentation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B423F2-9E37-B9C2-475E-F5F9A932C0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3" y="5624727"/>
            <a:ext cx="2398782" cy="65334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E978275-2E33-8C72-40D9-A2CFF74A3A52}"/>
              </a:ext>
            </a:extLst>
          </p:cNvPr>
          <p:cNvSpPr txBox="1"/>
          <p:nvPr/>
        </p:nvSpPr>
        <p:spPr>
          <a:xfrm>
            <a:off x="517207" y="1484275"/>
            <a:ext cx="11157585" cy="2500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Immobile Sprites (not moving, for example </a:t>
            </a:r>
            <a:r>
              <a:rPr lang="en-GB" i="1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trees</a:t>
            </a: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) (x2):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Kodu | Kodu Game Lab Wiki | Fandom">
            <a:extLst>
              <a:ext uri="{FF2B5EF4-FFF2-40B4-BE49-F238E27FC236}">
                <a16:creationId xmlns:a16="http://schemas.microsoft.com/office/drawing/2014/main" id="{2C172658-A780-DEE8-95AB-6689928649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59922" y="564680"/>
            <a:ext cx="415552" cy="498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311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>
            <a:off x="0" y="6374424"/>
            <a:ext cx="12192000" cy="4114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 rot="10800000">
            <a:off x="0" y="0"/>
            <a:ext cx="12192000" cy="411480"/>
          </a:xfrm>
          <a:prstGeom prst="rect">
            <a:avLst/>
          </a:prstGeom>
        </p:spPr>
      </p:pic>
      <p:sp>
        <p:nvSpPr>
          <p:cNvPr id="7" name="Text Box 12">
            <a:extLst>
              <a:ext uri="{FF2B5EF4-FFF2-40B4-BE49-F238E27FC236}">
                <a16:creationId xmlns:a16="http://schemas.microsoft.com/office/drawing/2014/main" id="{9C3426D1-C451-789D-3A19-D515A24FE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13" y="579926"/>
            <a:ext cx="31438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Kod</a:t>
            </a:r>
            <a:r>
              <a:rPr lang="en-GB" altLang="en-US" sz="2800" dirty="0">
                <a:solidFill>
                  <a:srgbClr val="000000"/>
                </a:solidFill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u Presentation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B423F2-9E37-B9C2-475E-F5F9A932C0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3" y="5624727"/>
            <a:ext cx="2398782" cy="65334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93C5526-9968-CE3E-866D-AE081F6FDA95}"/>
              </a:ext>
            </a:extLst>
          </p:cNvPr>
          <p:cNvSpPr txBox="1"/>
          <p:nvPr/>
        </p:nvSpPr>
        <p:spPr>
          <a:xfrm>
            <a:off x="517207" y="1296831"/>
            <a:ext cx="11157585" cy="1658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Direct Control Keys, and which Sprite is moved (for example </a:t>
            </a:r>
            <a:r>
              <a:rPr lang="en-GB" i="1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Rover on arrow keys</a:t>
            </a: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GB" dirty="0">
              <a:solidFill>
                <a:srgbClr val="0000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GB" kern="100" dirty="0">
              <a:solidFill>
                <a:srgbClr val="0000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Kodu | Kodu Game Lab Wiki | Fandom">
            <a:extLst>
              <a:ext uri="{FF2B5EF4-FFF2-40B4-BE49-F238E27FC236}">
                <a16:creationId xmlns:a16="http://schemas.microsoft.com/office/drawing/2014/main" id="{18109F94-7605-F4EE-89D1-6A9E3D95613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59922" y="564680"/>
            <a:ext cx="415552" cy="498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010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>
            <a:off x="0" y="6374424"/>
            <a:ext cx="12192000" cy="4114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 rot="10800000">
            <a:off x="0" y="0"/>
            <a:ext cx="12192000" cy="411480"/>
          </a:xfrm>
          <a:prstGeom prst="rect">
            <a:avLst/>
          </a:prstGeom>
        </p:spPr>
      </p:pic>
      <p:sp>
        <p:nvSpPr>
          <p:cNvPr id="7" name="Text Box 12">
            <a:extLst>
              <a:ext uri="{FF2B5EF4-FFF2-40B4-BE49-F238E27FC236}">
                <a16:creationId xmlns:a16="http://schemas.microsoft.com/office/drawing/2014/main" id="{9C3426D1-C451-789D-3A19-D515A24FE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13" y="579926"/>
            <a:ext cx="31438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Kod</a:t>
            </a:r>
            <a:r>
              <a:rPr lang="en-GB" altLang="en-US" sz="2800" dirty="0">
                <a:solidFill>
                  <a:srgbClr val="000000"/>
                </a:solidFill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u Presentation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B423F2-9E37-B9C2-475E-F5F9A932C0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3" y="5624727"/>
            <a:ext cx="2398782" cy="65334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58C0B94-19DF-78D2-6EB9-850201846CD4}"/>
              </a:ext>
            </a:extLst>
          </p:cNvPr>
          <p:cNvSpPr txBox="1"/>
          <p:nvPr/>
        </p:nvSpPr>
        <p:spPr>
          <a:xfrm>
            <a:off x="517207" y="1199496"/>
            <a:ext cx="11157585" cy="2920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Automated movement (what sprites will move automatically and how? – 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for example, </a:t>
            </a:r>
            <a:r>
              <a:rPr lang="en-GB" i="1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Kodu will follow a path around the race track</a:t>
            </a: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):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GB" dirty="0">
              <a:solidFill>
                <a:srgbClr val="0000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Kodu | Kodu Game Lab Wiki | Fandom">
            <a:extLst>
              <a:ext uri="{FF2B5EF4-FFF2-40B4-BE49-F238E27FC236}">
                <a16:creationId xmlns:a16="http://schemas.microsoft.com/office/drawing/2014/main" id="{0B99D56D-72BD-3C41-E257-5EEB4595C3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59922" y="564680"/>
            <a:ext cx="415552" cy="498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586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>
            <a:off x="0" y="6374424"/>
            <a:ext cx="12192000" cy="4114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 rot="10800000">
            <a:off x="0" y="0"/>
            <a:ext cx="12192000" cy="411480"/>
          </a:xfrm>
          <a:prstGeom prst="rect">
            <a:avLst/>
          </a:prstGeom>
        </p:spPr>
      </p:pic>
      <p:sp>
        <p:nvSpPr>
          <p:cNvPr id="7" name="Text Box 12">
            <a:extLst>
              <a:ext uri="{FF2B5EF4-FFF2-40B4-BE49-F238E27FC236}">
                <a16:creationId xmlns:a16="http://schemas.microsoft.com/office/drawing/2014/main" id="{9C3426D1-C451-789D-3A19-D515A24FE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13" y="579926"/>
            <a:ext cx="31438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Kod</a:t>
            </a:r>
            <a:r>
              <a:rPr lang="en-GB" altLang="en-US" sz="2800" dirty="0">
                <a:solidFill>
                  <a:srgbClr val="000000"/>
                </a:solidFill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u Presentation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B423F2-9E37-B9C2-475E-F5F9A932C0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3" y="5624727"/>
            <a:ext cx="2398782" cy="65334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782994F-1806-3C70-305C-CFAB777AE666}"/>
              </a:ext>
            </a:extLst>
          </p:cNvPr>
          <p:cNvSpPr txBox="1"/>
          <p:nvPr/>
        </p:nvSpPr>
        <p:spPr>
          <a:xfrm>
            <a:off x="517207" y="1672832"/>
            <a:ext cx="11157585" cy="1236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Micro:Bit</a:t>
            </a: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Inputs</a:t>
            </a: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(at least A and B buttons):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Lesson 1 (Inputs &amp; Outputs) |">
            <a:extLst>
              <a:ext uri="{FF2B5EF4-FFF2-40B4-BE49-F238E27FC236}">
                <a16:creationId xmlns:a16="http://schemas.microsoft.com/office/drawing/2014/main" id="{F4D00B1A-791E-EC07-91F7-74A4C5E89BF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3806" y="604867"/>
            <a:ext cx="2387011" cy="194644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" name="Picture 5" descr="Kodu | Kodu Game Lab Wiki | Fandom">
            <a:extLst>
              <a:ext uri="{FF2B5EF4-FFF2-40B4-BE49-F238E27FC236}">
                <a16:creationId xmlns:a16="http://schemas.microsoft.com/office/drawing/2014/main" id="{3CE3C586-64E0-15E5-412D-E8386C208D0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59922" y="564680"/>
            <a:ext cx="415552" cy="498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838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>
            <a:off x="0" y="6374424"/>
            <a:ext cx="12192000" cy="4114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 rot="10800000">
            <a:off x="0" y="0"/>
            <a:ext cx="12192000" cy="411480"/>
          </a:xfrm>
          <a:prstGeom prst="rect">
            <a:avLst/>
          </a:prstGeom>
        </p:spPr>
      </p:pic>
      <p:sp>
        <p:nvSpPr>
          <p:cNvPr id="7" name="Text Box 12">
            <a:extLst>
              <a:ext uri="{FF2B5EF4-FFF2-40B4-BE49-F238E27FC236}">
                <a16:creationId xmlns:a16="http://schemas.microsoft.com/office/drawing/2014/main" id="{9C3426D1-C451-789D-3A19-D515A24FE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13" y="579926"/>
            <a:ext cx="31438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Kod</a:t>
            </a:r>
            <a:r>
              <a:rPr lang="en-GB" altLang="en-US" sz="2800" dirty="0">
                <a:solidFill>
                  <a:srgbClr val="000000"/>
                </a:solidFill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u Presentation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B423F2-9E37-B9C2-475E-F5F9A932C0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3" y="5624727"/>
            <a:ext cx="2398782" cy="65334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7702DFC-B790-2099-D567-C85D6EF24727}"/>
              </a:ext>
            </a:extLst>
          </p:cNvPr>
          <p:cNvSpPr txBox="1"/>
          <p:nvPr/>
        </p:nvSpPr>
        <p:spPr>
          <a:xfrm>
            <a:off x="433232" y="1271591"/>
            <a:ext cx="11157585" cy="1657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Micro:Bit</a:t>
            </a: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Outputs</a:t>
            </a: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 (at least the screen):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kern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Lesson 1 (Inputs &amp; Outputs) |">
            <a:extLst>
              <a:ext uri="{FF2B5EF4-FFF2-40B4-BE49-F238E27FC236}">
                <a16:creationId xmlns:a16="http://schemas.microsoft.com/office/drawing/2014/main" id="{9F5DCF14-C4F0-3A20-4D9B-744BE1A086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3806" y="604867"/>
            <a:ext cx="2387011" cy="194644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" name="Picture 5" descr="Kodu | Kodu Game Lab Wiki | Fandom">
            <a:extLst>
              <a:ext uri="{FF2B5EF4-FFF2-40B4-BE49-F238E27FC236}">
                <a16:creationId xmlns:a16="http://schemas.microsoft.com/office/drawing/2014/main" id="{BEFF2D94-A7D8-EA46-EC8B-4004D4C4DD6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59922" y="564680"/>
            <a:ext cx="415552" cy="498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02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>
            <a:off x="0" y="6374424"/>
            <a:ext cx="12192000" cy="4114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6" t="51000" b="43000"/>
          <a:stretch/>
        </p:blipFill>
        <p:spPr>
          <a:xfrm rot="10800000">
            <a:off x="0" y="0"/>
            <a:ext cx="12192000" cy="411480"/>
          </a:xfrm>
          <a:prstGeom prst="rect">
            <a:avLst/>
          </a:prstGeom>
        </p:spPr>
      </p:pic>
      <p:sp>
        <p:nvSpPr>
          <p:cNvPr id="7" name="Text Box 12">
            <a:extLst>
              <a:ext uri="{FF2B5EF4-FFF2-40B4-BE49-F238E27FC236}">
                <a16:creationId xmlns:a16="http://schemas.microsoft.com/office/drawing/2014/main" id="{9C3426D1-C451-789D-3A19-D515A24FE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13" y="579926"/>
            <a:ext cx="31438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Kod</a:t>
            </a:r>
            <a:r>
              <a:rPr lang="en-GB" altLang="en-US" sz="2800" dirty="0">
                <a:solidFill>
                  <a:srgbClr val="000000"/>
                </a:solidFill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u Presentation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B423F2-9E37-B9C2-475E-F5F9A932C0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3" y="5624727"/>
            <a:ext cx="2398782" cy="653347"/>
          </a:xfrm>
          <a:prstGeom prst="rect">
            <a:avLst/>
          </a:prstGeom>
        </p:spPr>
      </p:pic>
      <p:pic>
        <p:nvPicPr>
          <p:cNvPr id="2" name="Picture 1" descr="Kodu | Kodu Game Lab Wiki | Fandom">
            <a:extLst>
              <a:ext uri="{FF2B5EF4-FFF2-40B4-BE49-F238E27FC236}">
                <a16:creationId xmlns:a16="http://schemas.microsoft.com/office/drawing/2014/main" id="{127BEAAD-EAF0-0CDF-796E-33D02EA42ED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59922" y="564680"/>
            <a:ext cx="415552" cy="49834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 Box 12">
            <a:extLst>
              <a:ext uri="{FF2B5EF4-FFF2-40B4-BE49-F238E27FC236}">
                <a16:creationId xmlns:a16="http://schemas.microsoft.com/office/drawing/2014/main" id="{63399408-7A3C-7591-0113-326DB1D9E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9307" y="539804"/>
            <a:ext cx="30043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Screen Capture 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246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215</Words>
  <Application>Microsoft Office PowerPoint</Application>
  <PresentationFormat>Widescreen</PresentationFormat>
  <Paragraphs>66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Andalus</vt:lpstr>
      <vt:lpstr>Aptos</vt:lpstr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 Anley</dc:creator>
  <cp:lastModifiedBy>Phillip Anley</cp:lastModifiedBy>
  <cp:revision>48</cp:revision>
  <dcterms:created xsi:type="dcterms:W3CDTF">2022-03-20T07:33:22Z</dcterms:created>
  <dcterms:modified xsi:type="dcterms:W3CDTF">2024-05-07T11:07:00Z</dcterms:modified>
</cp:coreProperties>
</file>